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66A4-0FEA-DF42-94C7-B60A385FD540}" type="datetimeFigureOut">
              <a:rPr lang="fr-FR" smtClean="0"/>
              <a:pPr/>
              <a:t>8/02/15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C4B-92A0-E549-AA41-2146557D80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66A4-0FEA-DF42-94C7-B60A385FD540}" type="datetimeFigureOut">
              <a:rPr lang="fr-FR" smtClean="0"/>
              <a:pPr/>
              <a:t>8/02/15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C4B-92A0-E549-AA41-2146557D80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66A4-0FEA-DF42-94C7-B60A385FD540}" type="datetimeFigureOut">
              <a:rPr lang="fr-FR" smtClean="0"/>
              <a:pPr/>
              <a:t>8/02/15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C4B-92A0-E549-AA41-2146557D80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66A4-0FEA-DF42-94C7-B60A385FD540}" type="datetimeFigureOut">
              <a:rPr lang="fr-FR" smtClean="0"/>
              <a:pPr/>
              <a:t>8/02/15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C4B-92A0-E549-AA41-2146557D80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66A4-0FEA-DF42-94C7-B60A385FD540}" type="datetimeFigureOut">
              <a:rPr lang="fr-FR" smtClean="0"/>
              <a:pPr/>
              <a:t>8/02/15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C4B-92A0-E549-AA41-2146557D80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66A4-0FEA-DF42-94C7-B60A385FD540}" type="datetimeFigureOut">
              <a:rPr lang="fr-FR" smtClean="0"/>
              <a:pPr/>
              <a:t>8/02/15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C4B-92A0-E549-AA41-2146557D80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66A4-0FEA-DF42-94C7-B60A385FD540}" type="datetimeFigureOut">
              <a:rPr lang="fr-FR" smtClean="0"/>
              <a:pPr/>
              <a:t>8/02/15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C4B-92A0-E549-AA41-2146557D80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66A4-0FEA-DF42-94C7-B60A385FD540}" type="datetimeFigureOut">
              <a:rPr lang="fr-FR" smtClean="0"/>
              <a:pPr/>
              <a:t>8/02/15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C4B-92A0-E549-AA41-2146557D80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66A4-0FEA-DF42-94C7-B60A385FD540}" type="datetimeFigureOut">
              <a:rPr lang="fr-FR" smtClean="0"/>
              <a:pPr/>
              <a:t>8/02/15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C4B-92A0-E549-AA41-2146557D80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66A4-0FEA-DF42-94C7-B60A385FD540}" type="datetimeFigureOut">
              <a:rPr lang="fr-FR" smtClean="0"/>
              <a:pPr/>
              <a:t>8/02/15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C4B-92A0-E549-AA41-2146557D80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66A4-0FEA-DF42-94C7-B60A385FD540}" type="datetimeFigureOut">
              <a:rPr lang="fr-FR" smtClean="0"/>
              <a:pPr/>
              <a:t>8/02/15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C4B-92A0-E549-AA41-2146557D80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666A4-0FEA-DF42-94C7-B60A385FD540}" type="datetimeFigureOut">
              <a:rPr lang="fr-FR" smtClean="0"/>
              <a:pPr/>
              <a:t>8/02/15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69C4B-92A0-E549-AA41-2146557D80F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79637"/>
            <a:ext cx="7772400" cy="1470025"/>
          </a:xfrm>
        </p:spPr>
        <p:txBody>
          <a:bodyPr/>
          <a:lstStyle/>
          <a:p>
            <a:r>
              <a:rPr lang="en-GB" dirty="0" smtClean="0"/>
              <a:t>Cooking it!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407061"/>
            <a:ext cx="6400800" cy="1752600"/>
          </a:xfrm>
        </p:spPr>
        <p:txBody>
          <a:bodyPr/>
          <a:lstStyle/>
          <a:p>
            <a:r>
              <a:rPr lang="en-GB" dirty="0" smtClean="0"/>
              <a:t>Make a Superpower recipe</a:t>
            </a:r>
            <a:endParaRPr lang="en-GB" dirty="0"/>
          </a:p>
        </p:txBody>
      </p:sp>
      <p:pic>
        <p:nvPicPr>
          <p:cNvPr id="4" name="Image 3" descr="large_superp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014" y="4545007"/>
            <a:ext cx="3526605" cy="21875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Global Warming example</a:t>
            </a:r>
            <a:endParaRPr lang="en-GB" dirty="0"/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186113" y="1660071"/>
            <a:ext cx="56165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b="1" dirty="0"/>
              <a:t>Global Warming Recipe.</a:t>
            </a:r>
          </a:p>
          <a:p>
            <a:endParaRPr lang="en-GB" dirty="0"/>
          </a:p>
          <a:p>
            <a:r>
              <a:rPr lang="en-GB" i="1" dirty="0"/>
              <a:t>Cooking Instructions</a:t>
            </a:r>
          </a:p>
          <a:p>
            <a:endParaRPr lang="en-GB" dirty="0"/>
          </a:p>
          <a:p>
            <a:pPr algn="just"/>
            <a:r>
              <a:rPr lang="en-GB" dirty="0"/>
              <a:t>1.Liberally burn fossil fuels from the industrial revolution to the present. Making sure none of the carbon is offset.</a:t>
            </a:r>
          </a:p>
          <a:p>
            <a:pPr algn="just"/>
            <a:r>
              <a:rPr lang="en-GB" dirty="0"/>
              <a:t>2. At the same time, cut down significant numbers of trees and replace with pastoral land.</a:t>
            </a:r>
          </a:p>
          <a:p>
            <a:pPr algn="just"/>
            <a:r>
              <a:rPr lang="en-GB" dirty="0"/>
              <a:t>3. Put significant numbers of cattle on the pastoral land, ensuring they are fed with high protein feed, allow them to pass huge volumes of methane.</a:t>
            </a:r>
          </a:p>
          <a:p>
            <a:pPr algn="just"/>
            <a:r>
              <a:rPr lang="en-GB" dirty="0"/>
              <a:t>4. Make sure you are growing significant amounts of rice as a side to the main dish.</a:t>
            </a:r>
          </a:p>
          <a:p>
            <a:pPr algn="just"/>
            <a:r>
              <a:rPr lang="en-GB" dirty="0"/>
              <a:t>5. Continue to cook for at least a hundred years and serve piping hot.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2431143"/>
            <a:ext cx="237648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b="1" dirty="0"/>
              <a:t>Ingredients.</a:t>
            </a:r>
          </a:p>
          <a:p>
            <a:endParaRPr lang="en-GB" b="1" dirty="0"/>
          </a:p>
          <a:p>
            <a:pPr algn="just">
              <a:buFont typeface="Arial" charset="0"/>
              <a:buChar char="•"/>
            </a:pPr>
            <a:r>
              <a:rPr lang="en-GB" b="1" dirty="0"/>
              <a:t> </a:t>
            </a:r>
            <a:r>
              <a:rPr lang="en-GB" dirty="0"/>
              <a:t>Fossil fuels</a:t>
            </a:r>
          </a:p>
          <a:p>
            <a:pPr algn="just">
              <a:buFont typeface="Arial" charset="0"/>
              <a:buChar char="•"/>
            </a:pPr>
            <a:r>
              <a:rPr lang="en-GB" dirty="0"/>
              <a:t>Deforestation</a:t>
            </a:r>
          </a:p>
          <a:p>
            <a:pPr algn="just">
              <a:buFont typeface="Arial" charset="0"/>
              <a:buChar char="•"/>
            </a:pPr>
            <a:r>
              <a:rPr lang="en-GB" dirty="0"/>
              <a:t>Cattle</a:t>
            </a:r>
          </a:p>
          <a:p>
            <a:pPr algn="just">
              <a:buFont typeface="Arial" charset="0"/>
              <a:buChar char="•"/>
            </a:pPr>
            <a:r>
              <a:rPr lang="en-GB" dirty="0"/>
              <a:t>Rice</a:t>
            </a:r>
          </a:p>
          <a:p>
            <a:pPr algn="just">
              <a:buFont typeface="Arial" charset="0"/>
              <a:buChar char="•"/>
            </a:pPr>
            <a:endParaRPr lang="en-GB" b="1" dirty="0"/>
          </a:p>
        </p:txBody>
      </p:sp>
      <p:sp>
        <p:nvSpPr>
          <p:cNvPr id="7" name="Rectangle 6"/>
          <p:cNvSpPr/>
          <p:nvPr/>
        </p:nvSpPr>
        <p:spPr>
          <a:xfrm>
            <a:off x="0" y="1198406"/>
            <a:ext cx="2833687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Cook it…</a:t>
            </a:r>
          </a:p>
        </p:txBody>
      </p:sp>
      <p:pic>
        <p:nvPicPr>
          <p:cNvPr id="8" name="Image 7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266246"/>
            <a:ext cx="1715530" cy="241623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Superpower Recipe</a:t>
            </a:r>
            <a:endParaRPr lang="en-GB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Ingredients</a:t>
            </a:r>
          </a:p>
          <a:p>
            <a:r>
              <a:rPr lang="en-GB" sz="2000" dirty="0" smtClean="0"/>
              <a:t>Kilos of resources</a:t>
            </a:r>
          </a:p>
          <a:p>
            <a:r>
              <a:rPr lang="en-GB" sz="2000" dirty="0" smtClean="0"/>
              <a:t>Kilos of money</a:t>
            </a:r>
            <a:endParaRPr lang="en-GB" sz="20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Cooking Instructions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Exploit all natural resources </a:t>
            </a:r>
            <a:r>
              <a:rPr lang="en-GB" sz="2000" i="1" dirty="0" smtClean="0">
                <a:solidFill>
                  <a:srgbClr val="008000"/>
                </a:solidFill>
              </a:rPr>
              <a:t>( Oil &amp; Gas in Russia or Minerals in Brazil</a:t>
            </a:r>
            <a:r>
              <a:rPr lang="en-GB" sz="2000" dirty="0" smtClean="0"/>
              <a:t>) to gain money.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 smtClean="0"/>
          </a:p>
          <a:p>
            <a:pPr>
              <a:buNone/>
            </a:pP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054657" cy="175432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Cook it…</a:t>
            </a:r>
          </a:p>
        </p:txBody>
      </p:sp>
      <p:pic>
        <p:nvPicPr>
          <p:cNvPr id="7" name="Image 6" descr="Superp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0212" y="154127"/>
            <a:ext cx="1338098" cy="160020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457200" y="5377678"/>
            <a:ext cx="44810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can continue with this recipe, or start a new one. To gain an A grade you recipe needs to be well presented, possibly include </a:t>
            </a:r>
            <a:r>
              <a:rPr lang="en-GB" dirty="0" smtClean="0"/>
              <a:t>images</a:t>
            </a:r>
            <a:r>
              <a:rPr lang="en-GB" smtClean="0"/>
              <a:t>, data </a:t>
            </a:r>
            <a:r>
              <a:rPr lang="en-GB" dirty="0" smtClean="0"/>
              <a:t>and include place examples ( see text in green above).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211</Words>
  <Application>Microsoft Macintosh PowerPoint</Application>
  <PresentationFormat>Présentation à l'écran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Cooking it!</vt:lpstr>
      <vt:lpstr>A Global Warming example</vt:lpstr>
      <vt:lpstr>Superpower Recipe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Cooking it!</dc:title>
  <dc:creator>Charlotte Lemaitre</dc:creator>
  <cp:lastModifiedBy>Charlotte Lemaitre</cp:lastModifiedBy>
  <cp:revision>2</cp:revision>
  <dcterms:created xsi:type="dcterms:W3CDTF">2015-02-08T19:43:19Z</dcterms:created>
  <dcterms:modified xsi:type="dcterms:W3CDTF">2015-02-08T19:43:53Z</dcterms:modified>
</cp:coreProperties>
</file>